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65" r:id="rId3"/>
    <p:sldId id="375" r:id="rId4"/>
    <p:sldId id="366" r:id="rId5"/>
    <p:sldId id="367" r:id="rId6"/>
    <p:sldId id="368" r:id="rId7"/>
    <p:sldId id="370" r:id="rId8"/>
    <p:sldId id="371" r:id="rId9"/>
    <p:sldId id="372" r:id="rId10"/>
    <p:sldId id="373" r:id="rId11"/>
    <p:sldId id="374" r:id="rId12"/>
    <p:sldId id="363" r:id="rId13"/>
    <p:sldId id="37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299FF"/>
    <a:srgbClr val="66CCFF"/>
    <a:srgbClr val="EFF8FF"/>
    <a:srgbClr val="003366"/>
    <a:srgbClr val="0099FF"/>
    <a:srgbClr val="FF9999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125" d="100"/>
          <a:sy n="125" d="100"/>
        </p:scale>
        <p:origin x="210" y="-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41535" b="27954"/>
          <a:stretch/>
        </p:blipFill>
        <p:spPr>
          <a:xfrm>
            <a:off x="0" y="3882044"/>
            <a:ext cx="12192000" cy="29759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 err="1">
                <a:solidFill>
                  <a:schemeClr val="accent1"/>
                </a:solidFill>
              </a:rPr>
              <a:t>patrolling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3" name="Rechthoek 2"/>
          <p:cNvSpPr/>
          <p:nvPr/>
        </p:nvSpPr>
        <p:spPr>
          <a:xfrm>
            <a:off x="5105990" y="4779015"/>
            <a:ext cx="2520028" cy="153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is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engaged</a:t>
            </a:r>
            <a:r>
              <a:rPr lang="nl-BE" dirty="0"/>
              <a:t>, </a:t>
            </a:r>
            <a:r>
              <a:rPr lang="nl-BE" dirty="0" err="1"/>
              <a:t>merely</a:t>
            </a:r>
            <a:r>
              <a:rPr lang="nl-BE" dirty="0"/>
              <a:t> a </a:t>
            </a:r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happen.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9616553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6456004" y="5856932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4924759">
            <a:off x="6636005" y="5218532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ekstvak 28"/>
          <p:cNvSpPr txBox="1"/>
          <p:nvPr/>
        </p:nvSpPr>
        <p:spPr>
          <a:xfrm flipH="1">
            <a:off x="605938" y="2528990"/>
            <a:ext cx="2070023" cy="1260013"/>
          </a:xfrm>
          <a:prstGeom prst="borderCallout1">
            <a:avLst>
              <a:gd name="adj1" fmla="val 18750"/>
              <a:gd name="adj2" fmla="val -8333"/>
              <a:gd name="adj3" fmla="val 219696"/>
              <a:gd name="adj4" fmla="val -139960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not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reacting</a:t>
            </a:r>
            <a:r>
              <a:rPr lang="nl-BE" b="0" dirty="0">
                <a:solidFill>
                  <a:schemeClr val="tx1"/>
                </a:solidFill>
              </a:rPr>
              <a:t>,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either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tailor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 event,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or </a:t>
            </a:r>
            <a:r>
              <a:rPr lang="nl-BE" b="0" dirty="0" err="1">
                <a:solidFill>
                  <a:schemeClr val="tx1"/>
                </a:solidFill>
              </a:rPr>
              <a:t>use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AI_ class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model </a:t>
            </a:r>
            <a:r>
              <a:rPr lang="nl-BE" b="0" dirty="0" err="1">
                <a:solidFill>
                  <a:schemeClr val="tx1"/>
                </a:solidFill>
              </a:rPr>
              <a:t>defensive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or </a:t>
            </a:r>
            <a:r>
              <a:rPr lang="nl-BE" b="0" dirty="0" err="1">
                <a:solidFill>
                  <a:schemeClr val="tx1"/>
                </a:solidFill>
              </a:rPr>
              <a:t>offensive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behaviour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1" name="Tekstvak 10"/>
          <p:cNvSpPr txBox="1"/>
          <p:nvPr/>
        </p:nvSpPr>
        <p:spPr>
          <a:xfrm>
            <a:off x="7446015" y="3248998"/>
            <a:ext cx="914400" cy="108001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6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64952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755974" y="5859027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  <a:endCxn id="4" idx="6"/>
          </p:cNvCxnSpPr>
          <p:nvPr/>
        </p:nvCxnSpPr>
        <p:spPr>
          <a:xfrm flipH="1">
            <a:off x="2225956" y="5441715"/>
            <a:ext cx="2245558" cy="32731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3935975" y="522062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4385981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24020"/>
              <a:gd name="adj4" fmla="val -132221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out of </a:t>
            </a:r>
            <a:r>
              <a:rPr lang="nl-BE" b="0" dirty="0" err="1">
                <a:solidFill>
                  <a:schemeClr val="tx1"/>
                </a:solidFill>
              </a:rPr>
              <a:t>fuel</a:t>
            </a:r>
            <a:r>
              <a:rPr lang="nl-BE" b="0" dirty="0">
                <a:solidFill>
                  <a:schemeClr val="tx1"/>
                </a:solidFill>
              </a:rPr>
              <a:t>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back home.</a:t>
            </a:r>
          </a:p>
        </p:txBody>
      </p:sp>
    </p:spTree>
    <p:extLst>
      <p:ext uri="{BB962C8B-B14F-4D97-AF65-F5344CB8AC3E}">
        <p14:creationId xmlns:p14="http://schemas.microsoft.com/office/powerpoint/2010/main" val="3190781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 err="1">
                <a:solidFill>
                  <a:schemeClr val="accent1"/>
                </a:solidFill>
              </a:rPr>
              <a:t>patrolling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PAT-001 – PATROLLING in ZONES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mountains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l="2958" t="9938" r="574" b="5866"/>
          <a:stretch/>
        </p:blipFill>
        <p:spPr>
          <a:xfrm>
            <a:off x="11374" y="1808982"/>
            <a:ext cx="12180626" cy="5049018"/>
          </a:xfrm>
          <a:prstGeom prst="rect">
            <a:avLst/>
          </a:prstGeom>
        </p:spPr>
      </p:pic>
      <p:sp>
        <p:nvSpPr>
          <p:cNvPr id="5" name="Rechthoek 4"/>
          <p:cNvSpPr/>
          <p:nvPr/>
        </p:nvSpPr>
        <p:spPr>
          <a:xfrm>
            <a:off x="605939" y="2078985"/>
            <a:ext cx="10980122" cy="4230047"/>
          </a:xfrm>
          <a:prstGeom prst="rect">
            <a:avLst/>
          </a:prstGeom>
          <a:solidFill>
            <a:srgbClr val="FFFFFF">
              <a:alpha val="30196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PATROL ZONE</a:t>
            </a:r>
          </a:p>
        </p:txBody>
      </p:sp>
      <p:cxnSp>
        <p:nvCxnSpPr>
          <p:cNvPr id="7" name="Rechte verbindingslijn met pijl 6"/>
          <p:cNvCxnSpPr>
            <a:cxnSpLocks/>
          </p:cNvCxnSpPr>
          <p:nvPr/>
        </p:nvCxnSpPr>
        <p:spPr>
          <a:xfrm flipH="1">
            <a:off x="2585962" y="2528990"/>
            <a:ext cx="6300069" cy="2790031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/>
          <p:cNvCxnSpPr>
            <a:cxnSpLocks/>
          </p:cNvCxnSpPr>
          <p:nvPr/>
        </p:nvCxnSpPr>
        <p:spPr>
          <a:xfrm flipH="1">
            <a:off x="7356014" y="2618991"/>
            <a:ext cx="1440016" cy="720008"/>
          </a:xfrm>
          <a:prstGeom prst="line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chte verbindingslijn met pijl 15"/>
          <p:cNvCxnSpPr>
            <a:cxnSpLocks/>
          </p:cNvCxnSpPr>
          <p:nvPr/>
        </p:nvCxnSpPr>
        <p:spPr>
          <a:xfrm flipH="1">
            <a:off x="6005999" y="3338999"/>
            <a:ext cx="1350015" cy="171001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/>
          <p:nvPr/>
        </p:nvCxnSpPr>
        <p:spPr>
          <a:xfrm flipH="1" flipV="1">
            <a:off x="4565983" y="4419011"/>
            <a:ext cx="1440016" cy="63000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met pijl 19"/>
          <p:cNvCxnSpPr/>
          <p:nvPr/>
        </p:nvCxnSpPr>
        <p:spPr>
          <a:xfrm flipH="1">
            <a:off x="2585961" y="4419011"/>
            <a:ext cx="1980022" cy="90001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821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ai_patrol_zone</a:t>
            </a:r>
            <a:r>
              <a:rPr lang="nl-BE" dirty="0"/>
              <a:t> </a:t>
            </a:r>
            <a:r>
              <a:rPr lang="nl-BE" dirty="0" err="1"/>
              <a:t>finite</a:t>
            </a:r>
            <a:r>
              <a:rPr lang="nl-BE" dirty="0"/>
              <a:t> state machine</a:t>
            </a:r>
          </a:p>
        </p:txBody>
      </p:sp>
      <p:sp>
        <p:nvSpPr>
          <p:cNvPr id="5" name="Rechthoek 4"/>
          <p:cNvSpPr/>
          <p:nvPr/>
        </p:nvSpPr>
        <p:spPr>
          <a:xfrm>
            <a:off x="1325947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None</a:t>
            </a:r>
          </a:p>
        </p:txBody>
      </p:sp>
      <p:sp>
        <p:nvSpPr>
          <p:cNvPr id="8" name="Afgeronde rechthoek 11"/>
          <p:cNvSpPr/>
          <p:nvPr/>
        </p:nvSpPr>
        <p:spPr>
          <a:xfrm>
            <a:off x="2765963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9" name="Rechte verbindingslijn met pijl 8"/>
          <p:cNvCxnSpPr>
            <a:cxnSpLocks/>
            <a:stCxn id="5" idx="3"/>
            <a:endCxn id="8" idx="1"/>
          </p:cNvCxnSpPr>
          <p:nvPr/>
        </p:nvCxnSpPr>
        <p:spPr>
          <a:xfrm>
            <a:off x="2225957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4205979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Patrolling</a:t>
            </a:r>
            <a:endParaRPr lang="nl-BE" sz="1100" dirty="0"/>
          </a:p>
        </p:txBody>
      </p:sp>
      <p:cxnSp>
        <p:nvCxnSpPr>
          <p:cNvPr id="13" name="Rechte verbindingslijn met pijl 12"/>
          <p:cNvCxnSpPr>
            <a:cxnSpLocks/>
            <a:stCxn id="8" idx="3"/>
            <a:endCxn id="12" idx="1"/>
          </p:cNvCxnSpPr>
          <p:nvPr/>
        </p:nvCxnSpPr>
        <p:spPr>
          <a:xfrm>
            <a:off x="3665973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/>
          <p:cNvCxnSpPr>
            <a:cxnSpLocks/>
            <a:stCxn id="38" idx="0"/>
            <a:endCxn id="12" idx="0"/>
          </p:cNvCxnSpPr>
          <p:nvPr/>
        </p:nvCxnSpPr>
        <p:spPr>
          <a:xfrm rot="16200000" flipV="1">
            <a:off x="5375992" y="180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Afgeronde rechthoek 11"/>
          <p:cNvSpPr/>
          <p:nvPr/>
        </p:nvSpPr>
        <p:spPr>
          <a:xfrm>
            <a:off x="5645995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39" name="Rechte verbindingslijn met pijl 38"/>
          <p:cNvCxnSpPr>
            <a:cxnSpLocks/>
            <a:stCxn id="12" idx="3"/>
            <a:endCxn id="38" idx="1"/>
          </p:cNvCxnSpPr>
          <p:nvPr/>
        </p:nvCxnSpPr>
        <p:spPr>
          <a:xfrm>
            <a:off x="5105989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1"/>
          <p:cNvSpPr/>
          <p:nvPr/>
        </p:nvSpPr>
        <p:spPr>
          <a:xfrm>
            <a:off x="1325947" y="5409022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71" name="Afgeronde rechthoek 11"/>
          <p:cNvSpPr/>
          <p:nvPr/>
        </p:nvSpPr>
        <p:spPr>
          <a:xfrm>
            <a:off x="1325947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Status</a:t>
            </a:r>
          </a:p>
        </p:txBody>
      </p:sp>
      <p:sp>
        <p:nvSpPr>
          <p:cNvPr id="93" name="Afgeronde rechthoek 11"/>
          <p:cNvSpPr/>
          <p:nvPr/>
        </p:nvSpPr>
        <p:spPr>
          <a:xfrm>
            <a:off x="4205979" y="324899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105" name="Rechthoek 104"/>
          <p:cNvSpPr/>
          <p:nvPr/>
        </p:nvSpPr>
        <p:spPr>
          <a:xfrm>
            <a:off x="515938" y="4689014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cxnSp>
        <p:nvCxnSpPr>
          <p:cNvPr id="107" name="Verbindingslijn: gebogen 106"/>
          <p:cNvCxnSpPr>
            <a:cxnSpLocks/>
            <a:stCxn id="105" idx="2"/>
            <a:endCxn id="46" idx="1"/>
          </p:cNvCxnSpPr>
          <p:nvPr/>
        </p:nvCxnSpPr>
        <p:spPr>
          <a:xfrm rot="16200000" flipH="1">
            <a:off x="875942" y="5139020"/>
            <a:ext cx="540006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Verbindingslijn: gebogen 110"/>
          <p:cNvCxnSpPr>
            <a:cxnSpLocks/>
            <a:stCxn id="105" idx="2"/>
            <a:endCxn id="71" idx="1"/>
          </p:cNvCxnSpPr>
          <p:nvPr/>
        </p:nvCxnSpPr>
        <p:spPr>
          <a:xfrm rot="16200000" flipH="1">
            <a:off x="515938" y="5499024"/>
            <a:ext cx="1260014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Verbindingslijn: gebogen 112"/>
          <p:cNvCxnSpPr>
            <a:cxnSpLocks/>
            <a:stCxn id="44" idx="3"/>
            <a:endCxn id="105" idx="3"/>
          </p:cNvCxnSpPr>
          <p:nvPr/>
        </p:nvCxnSpPr>
        <p:spPr>
          <a:xfrm flipH="1" flipV="1">
            <a:off x="1415948" y="4869017"/>
            <a:ext cx="3690040" cy="720009"/>
          </a:xfrm>
          <a:prstGeom prst="bentConnector3">
            <a:avLst>
              <a:gd name="adj1" fmla="val -6195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Verbindingslijn: gebogen 116"/>
          <p:cNvCxnSpPr>
            <a:cxnSpLocks/>
            <a:stCxn id="71" idx="3"/>
            <a:endCxn id="105" idx="3"/>
          </p:cNvCxnSpPr>
          <p:nvPr/>
        </p:nvCxnSpPr>
        <p:spPr>
          <a:xfrm flipH="1" flipV="1">
            <a:off x="1415948" y="4869017"/>
            <a:ext cx="810009" cy="1440016"/>
          </a:xfrm>
          <a:prstGeom prst="bentConnector3">
            <a:avLst>
              <a:gd name="adj1" fmla="val -383456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 121"/>
          <p:cNvSpPr/>
          <p:nvPr/>
        </p:nvSpPr>
        <p:spPr>
          <a:xfrm>
            <a:off x="6726007" y="3338998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sp>
        <p:nvSpPr>
          <p:cNvPr id="123" name="Rechthoek 122"/>
          <p:cNvSpPr/>
          <p:nvPr/>
        </p:nvSpPr>
        <p:spPr>
          <a:xfrm>
            <a:off x="5645995" y="3248998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Returning</a:t>
            </a:r>
            <a:endParaRPr lang="nl-BE" sz="1100" dirty="0"/>
          </a:p>
        </p:txBody>
      </p:sp>
      <p:cxnSp>
        <p:nvCxnSpPr>
          <p:cNvPr id="133" name="Rechte verbindingslijn met pijl 132"/>
          <p:cNvCxnSpPr>
            <a:cxnSpLocks/>
            <a:stCxn id="93" idx="3"/>
            <a:endCxn id="123" idx="1"/>
          </p:cNvCxnSpPr>
          <p:nvPr/>
        </p:nvCxnSpPr>
        <p:spPr>
          <a:xfrm>
            <a:off x="5105989" y="3429001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cxnSpLocks/>
            <a:stCxn id="123" idx="3"/>
            <a:endCxn id="122" idx="1"/>
          </p:cNvCxnSpPr>
          <p:nvPr/>
        </p:nvCxnSpPr>
        <p:spPr>
          <a:xfrm flipV="1">
            <a:off x="6546005" y="3429000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hoek 42"/>
          <p:cNvSpPr/>
          <p:nvPr/>
        </p:nvSpPr>
        <p:spPr>
          <a:xfrm>
            <a:off x="2765962" y="5409023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sp>
        <p:nvSpPr>
          <p:cNvPr id="44" name="Afgeronde rechthoek 11"/>
          <p:cNvSpPr/>
          <p:nvPr/>
        </p:nvSpPr>
        <p:spPr>
          <a:xfrm>
            <a:off x="4205978" y="5409023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cxnSp>
        <p:nvCxnSpPr>
          <p:cNvPr id="47" name="Rechte verbindingslijn met pijl 46"/>
          <p:cNvCxnSpPr>
            <a:cxnSpLocks/>
            <a:stCxn id="46" idx="3"/>
            <a:endCxn id="43" idx="1"/>
          </p:cNvCxnSpPr>
          <p:nvPr/>
        </p:nvCxnSpPr>
        <p:spPr>
          <a:xfrm>
            <a:off x="2225957" y="5589025"/>
            <a:ext cx="540005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cxnSpLocks/>
            <a:stCxn id="43" idx="3"/>
            <a:endCxn id="44" idx="1"/>
          </p:cNvCxnSpPr>
          <p:nvPr/>
        </p:nvCxnSpPr>
        <p:spPr>
          <a:xfrm>
            <a:off x="3665972" y="5589026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kstvak 54"/>
          <p:cNvSpPr txBox="1"/>
          <p:nvPr/>
        </p:nvSpPr>
        <p:spPr>
          <a:xfrm flipH="1">
            <a:off x="2495960" y="1628980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49018"/>
              <a:gd name="adj4" fmla="val -7768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56" name="Rechthoek 55"/>
          <p:cNvSpPr/>
          <p:nvPr/>
        </p:nvSpPr>
        <p:spPr>
          <a:xfrm>
            <a:off x="965942" y="2618991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cxnSp>
        <p:nvCxnSpPr>
          <p:cNvPr id="57" name="Rechte verbindingslijn met pijl 56"/>
          <p:cNvCxnSpPr>
            <a:cxnSpLocks/>
            <a:stCxn id="56" idx="3"/>
            <a:endCxn id="5" idx="1"/>
          </p:cNvCxnSpPr>
          <p:nvPr/>
        </p:nvCxnSpPr>
        <p:spPr>
          <a:xfrm flipV="1">
            <a:off x="1145945" y="270899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chte verbindingslijn met pijl 60"/>
          <p:cNvCxnSpPr>
            <a:cxnSpLocks/>
            <a:stCxn id="12" idx="2"/>
            <a:endCxn id="93" idx="0"/>
          </p:cNvCxnSpPr>
          <p:nvPr/>
        </p:nvCxnSpPr>
        <p:spPr>
          <a:xfrm>
            <a:off x="4655984" y="2888994"/>
            <a:ext cx="0" cy="360004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598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lets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ai </a:t>
            </a:r>
            <a:r>
              <a:rPr lang="nl-BE" dirty="0" err="1"/>
              <a:t>patrol</a:t>
            </a:r>
            <a:r>
              <a:rPr lang="nl-BE" dirty="0"/>
              <a:t> a </a:t>
            </a:r>
            <a:r>
              <a:rPr lang="nl-BE" dirty="0" err="1"/>
              <a:t>patrol</a:t>
            </a:r>
            <a:r>
              <a:rPr lang="nl-BE" dirty="0"/>
              <a:t> zone, </a:t>
            </a:r>
            <a:r>
              <a:rPr lang="nl-BE" dirty="0" err="1"/>
              <a:t>while</a:t>
            </a:r>
            <a:r>
              <a:rPr lang="nl-BE" dirty="0"/>
              <a:t> </a:t>
            </a:r>
            <a:r>
              <a:rPr lang="nl-BE" dirty="0" err="1"/>
              <a:t>detecting</a:t>
            </a:r>
            <a:r>
              <a:rPr lang="nl-BE" dirty="0"/>
              <a:t> targets.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Tekstvak 30"/>
          <p:cNvSpPr txBox="1"/>
          <p:nvPr/>
        </p:nvSpPr>
        <p:spPr>
          <a:xfrm flipH="1">
            <a:off x="1145943" y="2528990"/>
            <a:ext cx="1980023" cy="1080011"/>
          </a:xfrm>
          <a:prstGeom prst="borderCallout1">
            <a:avLst>
              <a:gd name="adj1" fmla="val 18750"/>
              <a:gd name="adj2" fmla="val -8333"/>
              <a:gd name="adj3" fmla="val 97986"/>
              <a:gd name="adj4" fmla="val -74688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an</a:t>
            </a:r>
            <a:r>
              <a:rPr lang="nl-BE" b="0" dirty="0">
                <a:solidFill>
                  <a:schemeClr val="tx1"/>
                </a:solidFill>
              </a:rPr>
              <a:t> AI in a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Zone,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while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detecting</a:t>
            </a:r>
            <a:r>
              <a:rPr lang="nl-BE" b="0" dirty="0">
                <a:solidFill>
                  <a:schemeClr val="tx1"/>
                </a:solidFill>
              </a:rPr>
              <a:t> targets,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which</a:t>
            </a:r>
            <a:r>
              <a:rPr lang="nl-BE" b="0" dirty="0">
                <a:solidFill>
                  <a:schemeClr val="tx1"/>
                </a:solidFill>
              </a:rPr>
              <a:t> are </a:t>
            </a:r>
            <a:r>
              <a:rPr lang="nl-BE" b="0" dirty="0" err="1">
                <a:solidFill>
                  <a:schemeClr val="tx1"/>
                </a:solidFill>
              </a:rPr>
              <a:t>reported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504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needs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started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0" name="Afgeronde rechthoek 11"/>
          <p:cNvSpPr/>
          <p:nvPr/>
        </p:nvSpPr>
        <p:spPr>
          <a:xfrm>
            <a:off x="605939" y="504901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2675962" y="2528991"/>
            <a:ext cx="1440016" cy="720008"/>
          </a:xfrm>
          <a:prstGeom prst="borderCallout1">
            <a:avLst>
              <a:gd name="adj1" fmla="val 18750"/>
              <a:gd name="adj2" fmla="val -8333"/>
              <a:gd name="adj3" fmla="val 351983"/>
              <a:gd name="adj4" fmla="val -111249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Start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AI_PATROL_ZONE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Processs</a:t>
            </a:r>
            <a:endParaRPr lang="nl-BE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486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395971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3575972" y="5589024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3035966" y="531902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11" name="Rechte verbindingslijn met pijl 10"/>
          <p:cNvCxnSpPr>
            <a:cxnSpLocks/>
            <a:stCxn id="9" idx="0"/>
          </p:cNvCxnSpPr>
          <p:nvPr/>
        </p:nvCxnSpPr>
        <p:spPr>
          <a:xfrm flipV="1">
            <a:off x="4100905" y="5499023"/>
            <a:ext cx="1635091" cy="27105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45769"/>
              <a:gd name="adj4" fmla="val -5532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60808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195991" y="5687418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</p:cNvCxnSpPr>
          <p:nvPr/>
        </p:nvCxnSpPr>
        <p:spPr>
          <a:xfrm flipH="1" flipV="1">
            <a:off x="5465994" y="3429000"/>
            <a:ext cx="180001" cy="1890021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4245842">
            <a:off x="5375992" y="5049018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5825997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22984"/>
              <a:gd name="adj4" fmla="val -25514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Upon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arrival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 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90058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cxnSp>
        <p:nvCxnSpPr>
          <p:cNvPr id="25" name="Rechte verbindingslijn met pijl 24"/>
          <p:cNvCxnSpPr/>
          <p:nvPr/>
        </p:nvCxnSpPr>
        <p:spPr>
          <a:xfrm>
            <a:off x="5645995" y="3519001"/>
            <a:ext cx="360004" cy="243002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195991" y="390891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0239915">
            <a:off x="5375992" y="3270510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7" name="Afgeronde rechthoek 11"/>
          <p:cNvSpPr/>
          <p:nvPr/>
        </p:nvSpPr>
        <p:spPr>
          <a:xfrm>
            <a:off x="4745985" y="297899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74425"/>
              <a:gd name="adj4" fmla="val -14387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1490889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10056045" y="6407426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7139980">
            <a:off x="10236046" y="5769026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" name="Rechte verbindingslijn met pijl 30"/>
          <p:cNvCxnSpPr/>
          <p:nvPr/>
        </p:nvCxnSpPr>
        <p:spPr>
          <a:xfrm>
            <a:off x="5645995" y="3519001"/>
            <a:ext cx="360004" cy="243002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5285992" y="4647626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0239915">
            <a:off x="5465993" y="4009226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Tekstvak 32"/>
          <p:cNvSpPr txBox="1"/>
          <p:nvPr/>
        </p:nvSpPr>
        <p:spPr>
          <a:xfrm flipH="1">
            <a:off x="7806019" y="3789005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248417"/>
              <a:gd name="adj4" fmla="val -79791"/>
            </a:avLst>
          </a:prstGeom>
          <a:solidFill>
            <a:schemeClr val="accent2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An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taking</a:t>
            </a:r>
            <a:r>
              <a:rPr lang="nl-BE" b="0" dirty="0">
                <a:solidFill>
                  <a:schemeClr val="tx1"/>
                </a:solidFill>
              </a:rPr>
              <a:t> off…</a:t>
            </a:r>
          </a:p>
        </p:txBody>
      </p:sp>
    </p:spTree>
    <p:extLst>
      <p:ext uri="{BB962C8B-B14F-4D97-AF65-F5344CB8AC3E}">
        <p14:creationId xmlns:p14="http://schemas.microsoft.com/office/powerpoint/2010/main" val="2739067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enemies</a:t>
            </a:r>
            <a:r>
              <a:rPr lang="nl-BE" dirty="0"/>
              <a:t> are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reported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event.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5988691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8076022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4924759">
            <a:off x="8256023" y="5589024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Afgeronde rechthoek 11"/>
          <p:cNvSpPr/>
          <p:nvPr/>
        </p:nvSpPr>
        <p:spPr>
          <a:xfrm>
            <a:off x="5825997" y="4869016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32" name="Tekstvak 31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293598"/>
              <a:gd name="adj4" fmla="val -220176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detecting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approaching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9786041" y="3609002"/>
            <a:ext cx="1530017" cy="810008"/>
          </a:xfrm>
          <a:prstGeom prst="borderCallout1">
            <a:avLst>
              <a:gd name="adj1" fmla="val 18750"/>
              <a:gd name="adj2" fmla="val -8333"/>
              <a:gd name="adj3" fmla="val 248417"/>
              <a:gd name="adj4" fmla="val -79791"/>
            </a:avLst>
          </a:prstGeom>
          <a:solidFill>
            <a:schemeClr val="accent2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approaching</a:t>
            </a:r>
            <a:r>
              <a:rPr lang="nl-BE" b="0" dirty="0">
                <a:solidFill>
                  <a:schemeClr val="tx1"/>
                </a:solidFill>
              </a:rPr>
              <a:t>…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is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…</a:t>
            </a:r>
          </a:p>
        </p:txBody>
      </p:sp>
      <p:cxnSp>
        <p:nvCxnSpPr>
          <p:cNvPr id="11" name="Rechte verbindingslijn 10"/>
          <p:cNvCxnSpPr>
            <a:cxnSpLocks/>
            <a:stCxn id="8" idx="0"/>
            <a:endCxn id="27" idx="0"/>
          </p:cNvCxnSpPr>
          <p:nvPr/>
        </p:nvCxnSpPr>
        <p:spPr>
          <a:xfrm>
            <a:off x="6092052" y="5455034"/>
            <a:ext cx="2186830" cy="295267"/>
          </a:xfrm>
          <a:prstGeom prst="line">
            <a:avLst/>
          </a:prstGeom>
          <a:ln w="28575"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1"/>
          <p:cNvSpPr/>
          <p:nvPr/>
        </p:nvSpPr>
        <p:spPr>
          <a:xfrm>
            <a:off x="7986021" y="531902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sp>
        <p:nvSpPr>
          <p:cNvPr id="35" name="Tekstvak 34"/>
          <p:cNvSpPr txBox="1"/>
          <p:nvPr/>
        </p:nvSpPr>
        <p:spPr>
          <a:xfrm flipH="1">
            <a:off x="6005999" y="3789004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193138"/>
              <a:gd name="adj4" fmla="val -7395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Tailor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event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identify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enemies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37936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11612</TotalTime>
  <Words>265</Words>
  <Application>Microsoft Office PowerPoint</Application>
  <PresentationFormat>Breedbeeld</PresentationFormat>
  <Paragraphs>105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6" baseType="lpstr">
      <vt:lpstr>Corbel</vt:lpstr>
      <vt:lpstr>Wingdings</vt:lpstr>
      <vt:lpstr>Gestreept</vt:lpstr>
      <vt:lpstr>moose for dcs world patrolling</vt:lpstr>
      <vt:lpstr>ai_patrol_zone finite state machine</vt:lpstr>
      <vt:lpstr>a process that lets an ai patrol a patrol zone, while detecting targets.</vt:lpstr>
      <vt:lpstr>the patrol process needs to be started.</vt:lpstr>
      <vt:lpstr>routes the AI to random points in the patrol zone.</vt:lpstr>
      <vt:lpstr>patrol a zone and don’t engage the enemy</vt:lpstr>
      <vt:lpstr>patrol a zone and don’t engage the enemy</vt:lpstr>
      <vt:lpstr>patrol a zone and don’t engage the enemy</vt:lpstr>
      <vt:lpstr>enemies are detected and reported through the Detected event.</vt:lpstr>
      <vt:lpstr>the enemy is not engaged, merely a detection will happen.</vt:lpstr>
      <vt:lpstr>patrol a zone and don’t engage the enemy.</vt:lpstr>
      <vt:lpstr>moose for dcs world patrolling PAT-001 – PATROLLING in ZONES</vt:lpstr>
      <vt:lpstr>mountains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459</cp:revision>
  <dcterms:created xsi:type="dcterms:W3CDTF">2016-04-14T07:37:30Z</dcterms:created>
  <dcterms:modified xsi:type="dcterms:W3CDTF">2017-02-08T14:43:15Z</dcterms:modified>
</cp:coreProperties>
</file>

<file path=docProps/thumbnail.jpeg>
</file>